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gif" ContentType="image/gif"/>
  <Override PartName="/ppt/media/image2.gif" ContentType="image/gif"/>
  <Override PartName="/ppt/media/image3.gif" ContentType="image/gif"/>
  <Override PartName="/ppt/media/image4.gif" ContentType="image/gif"/>
  <Override PartName="/ppt/media/image5.gif" ContentType="image/gif"/>
  <Override PartName="/ppt/media/image6.gif" ContentType="image/gif"/>
  <Override PartName="/ppt/media/image7.gif" ContentType="image/gif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請按這裡移動投影片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請按這裡編輯備註格式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&lt;頁首&gt;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&lt;日期/時間&gt;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1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&lt;頁尾&gt;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BC6E303-B70F-4F22-9C9E-4B7DE0B69AB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https://cdn.pixabay.com/video/2018/11/23/19512-302628010_large.mp4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https://cdn.pixabay.com/video/2020/12/10/58846-489663384_large.mp4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https://cdn.pixabay.com/video/2017/03/08/8256-207598612_large.mp4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https://cdn.pixabay.com/video/2022/08/01/126334-735976704_large.mp4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https://cdn.pixabay.com/video/2017/08/10/11285-229221014_large.mp4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https://cdn.pixabay.com/video/2023/11/02/187612-880737125_large.mp4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https://cdn.pixabay.com/video/2021/02/16/65390-514139029_large.mp4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71A84A-EE9F-47EB-97BC-ED7CFAF7199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EE6297E-2B96-4F7C-BD80-458675C12BF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98651DC-7FA6-4378-B0B5-7459B4CA5F9E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A26508D-E348-4CAC-8DBF-B5E834A07A1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D4E9554E-FDE8-472E-904C-93EA797D303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3244D4-A501-41B6-8DC2-00D82FFD0F1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E2A903-9C9E-460A-B80B-3CE3F9EAC88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FBC2B76-DFFB-45B2-B1C1-F37D650F373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6D129B-F802-4931-A2C0-4719835FC196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預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C4B7F3-D785-4B11-8512-0C26869B0BD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預設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C3F63A7-9AB4-4BAA-9D83-C33A1846812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5282D34-37BB-452E-84F5-6511BCF10D8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38C5621-7398-49D1-833C-AD3E0FD54BA1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2748960" y="748800"/>
            <a:ext cx="3645000" cy="36450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>
            <a:off x="2993040" y="992880"/>
            <a:ext cx="3157200" cy="3157200"/>
          </a:xfrm>
          <a:prstGeom prst="rect">
            <a:avLst/>
          </a:prstGeom>
          <a:noFill/>
          <a:ln w="2857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5A2B8D-CA79-4D6F-A143-2EA8B23F0852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3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sldNum" idx="10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5EE31E-5AAE-455C-BFAA-A6B1EFFAA008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Num" idx="11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E75C4E-62DD-4F08-8EEB-CA1385254B1C}" type="slidenum">
              <a:rPr b="0" lang="en-US" sz="1000" spc="-1" strike="noStrike">
                <a:solidFill>
                  <a:schemeClr val="lt1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9;p9"/>
          <p:cNvSpPr/>
          <p:nvPr/>
        </p:nvSpPr>
        <p:spPr>
          <a:xfrm>
            <a:off x="4572000" y="0"/>
            <a:ext cx="4570920" cy="51426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7" name="Google Shape;40;p9"/>
          <p:cNvCxnSpPr/>
          <p:nvPr/>
        </p:nvCxnSpPr>
        <p:spPr>
          <a:xfrm>
            <a:off x="5029560" y="4495320"/>
            <a:ext cx="46944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38" name="PlaceHolder 1"/>
          <p:cNvSpPr>
            <a:spLocks noGrp="1"/>
          </p:cNvSpPr>
          <p:nvPr>
            <p:ph type="sldNum" idx="12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1E5578-3A7E-4E1E-A3BA-C7F1BF9EF960}" type="slidenum">
              <a:rPr b="0" lang="en-US" sz="1000" spc="-1" strike="noStrike">
                <a:solidFill>
                  <a:schemeClr val="lt1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13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F3DDC6-1D89-4F55-B9F2-89368782175B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;p11"/>
          <p:cNvSpPr/>
          <p:nvPr/>
        </p:nvSpPr>
        <p:spPr>
          <a:xfrm>
            <a:off x="0" y="5045760"/>
            <a:ext cx="9142920" cy="968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600" bIns="48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sldNum" idx="2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D9816E-0E93-4070-9A31-7C38BE8DBE13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ldNum" idx="3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37FD0D-0F20-411B-A4B7-909E385E835D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ldNum" idx="4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C3F5F3-18EC-489E-8DCE-7E9D81E5C10D}" type="slidenum">
              <a:rPr b="0" lang="en-US" sz="1000" spc="-1" strike="noStrike">
                <a:solidFill>
                  <a:schemeClr val="lt1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9;p4"/>
          <p:cNvSpPr/>
          <p:nvPr/>
        </p:nvSpPr>
        <p:spPr>
          <a:xfrm>
            <a:off x="0" y="5045760"/>
            <a:ext cx="9142920" cy="968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600" bIns="48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5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2636CF-1289-4A50-8A79-C7D11C333011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4"/>
          <p:cNvSpPr/>
          <p:nvPr/>
        </p:nvSpPr>
        <p:spPr>
          <a:xfrm>
            <a:off x="0" y="5045760"/>
            <a:ext cx="9142920" cy="968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600" bIns="48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ldNum" idx="6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8D6EAF-4D49-4A7E-B2C1-40CDE080FAE4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9;p4"/>
          <p:cNvSpPr/>
          <p:nvPr/>
        </p:nvSpPr>
        <p:spPr>
          <a:xfrm>
            <a:off x="0" y="5045760"/>
            <a:ext cx="9142920" cy="968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600" bIns="48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sldNum" idx="7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5DFAD9-0827-43CB-9549-7075C2C215A1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sldNum" idx="8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BD2267-23DE-418F-9177-81D29C2C5AF7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40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9"/>
          </p:nvPr>
        </p:nvSpPr>
        <p:spPr>
          <a:xfrm>
            <a:off x="8490240" y="4681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3ACDC3-F26A-453E-A629-61BEC32F064F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96360" y="1627200"/>
            <a:ext cx="2950200" cy="158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1"/>
                </a:solidFill>
                <a:latin typeface="Lato"/>
                <a:ea typeface="Lato"/>
              </a:rPr>
              <a:t>HW04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>
            <a:lum contrast="-30000"/>
          </a:blip>
          <a:stretch/>
        </p:blipFill>
        <p:spPr>
          <a:xfrm>
            <a:off x="0" y="0"/>
            <a:ext cx="9144720" cy="514368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1.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目標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>
            <a:lum bright="-20000" contrast="-40000"/>
          </a:blip>
          <a:stretch/>
        </p:blipFill>
        <p:spPr>
          <a:xfrm>
            <a:off x="0" y="0"/>
            <a:ext cx="9144000" cy="514332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2.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阻礙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 flipH="1">
            <a:off x="-1080" y="0"/>
            <a:ext cx="9145080" cy="514368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3.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努力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58760" cy="514368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4.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結果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296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5.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意外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>
            <a:lum bright="-10000" contrast="-50000"/>
          </a:blip>
          <a:stretch/>
        </p:blipFill>
        <p:spPr>
          <a:xfrm>
            <a:off x="0" y="0"/>
            <a:ext cx="9144000" cy="514332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6.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轉彎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>
            <a:lum bright="-10000" contrast="-20000"/>
          </a:blip>
          <a:stretch/>
        </p:blipFill>
        <p:spPr>
          <a:xfrm>
            <a:off x="0" y="0"/>
            <a:ext cx="9144000" cy="51433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7.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結局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Application>LibreOffice/24.2.6.2$Windows_X86_64 LibreOffice_project/ef66aa7e36a1bb8e65bfbc63aba53045a14d0871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2024-10-23T19:50:00Z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